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utfit Extra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526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Traffictelligence: Advanced Traffic Volume Estimation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introduces Traffictelligence, an innovative AI solution for urban traffic optimisation. Our team combines diverse expertise to tackle complex mobility challenges.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3665"/>
            <a:ext cx="7277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Target Users &amp; Applications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660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City Councils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434358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 urban planners and transport departments, optimising infrastructure upgrades.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28660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94000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Highways Agencies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343435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Managing congestion, responding to incidents, and smart motorway operations.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6137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4691658"/>
            <a:ext cx="3612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Public Transport Operators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18207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Optimising bus routes and scheduling for improved efficiency.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46137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94000" y="4691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Emergency Services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518207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Achieving dynamic routing to reduce response times by 10-15%.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1630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Traffictelligence offers diverse applications across various public sectors.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6149"/>
            <a:ext cx="7791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Advantages &amp; Disadvantages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30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Accuracy: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95% compared to 70% manual methods.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752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Cost-effective: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Utilises existing infrastructure, 75% cheaper.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0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Insights: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Enables dynamic decision-making for traffic flow.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Scalability: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Easily deployable across diverse urban environments.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4330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Privacy: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Concerns over CCTV usage and data handling.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Complexity: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Requires linking with legacy traffic systems.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Environmental Factors: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Performance impacted by adverse weather.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8483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Initial Investment: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Upfront cost for AI model and cloud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685" y="566261"/>
            <a:ext cx="10225207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Conclusion: Smarter Cities, Safer Journeys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0685" y="1518642"/>
            <a:ext cx="13189029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Traffictelligence revolutionizes urban mobility by harnessing advanced AI and real-time data analytics. Our predictive approach empowers city planners, transport agencies, and emergency services to optimize traffic flow, reduce congestion, and build more efficient, safer, and sustainable urban environments.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5" y="2738914"/>
            <a:ext cx="514707" cy="5147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0685" y="3510915"/>
            <a:ext cx="2736890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Data-Driven Decisions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0685" y="3956090"/>
            <a:ext cx="4224814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and predictive analytics empower informed planning and resource allocation for urban infrastructure.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793" y="2738914"/>
            <a:ext cx="514707" cy="5147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2793" y="3510915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Reduced Congestion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02793" y="3956090"/>
            <a:ext cx="4224814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Dynamic traffic control systems lead to smoother flow and significant reductions in travel times.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9710618" y="2728555"/>
            <a:ext cx="463034" cy="535305"/>
          </a:xfrm>
          <a:prstGeom prst="roundRect">
            <a:avLst>
              <a:gd name="adj" fmla="val 11849"/>
            </a:avLst>
          </a:prstGeom>
          <a:solidFill>
            <a:srgbClr val="DFDFE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901" y="2738914"/>
            <a:ext cx="514707" cy="5147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4901" y="3510915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Safety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9684901" y="3956090"/>
            <a:ext cx="4224814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Optimized routes and incident response capabilities contribute to safer roads for all commuters.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85" y="5459492"/>
            <a:ext cx="514707" cy="5147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20685" y="6231493"/>
            <a:ext cx="3516987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Future-Proof Urban Planning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720685" y="6676668"/>
            <a:ext cx="4224814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Equipping cities with the tools to adapt and grow sustainably in response to evolving mobility needs.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9493"/>
            <a:ext cx="77704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Team Members(Team ID : LTVIP2025TMID44674)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4884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Leader 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Guntu Hima Bindu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06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member 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Katakam Pavan Naga Sai Rama Karthik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2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member 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Nune Sri Pavan Charan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150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member 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Siliveri Venkatanarayana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57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member 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Thunga Harshitha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11973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Problem: Inefficient Traffic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Current traffic management relies on costly manual counts and limited loop detectors. This leads to significant data gaps, contributing to an annual UK congestion cost of £6.9 billion. Static traffic light timings worsen the issue, increasing waiting times by 40% at peak hours.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Objective: Optimise Urban Mobility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primary objective is to achieve 95% accuracy in traffic volume estimation. This provides real-time data for dynamic traffic control, aiming to reduce congestion by 20% in pilot areas. Ultimately, we support data-driven planning and investment in urban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303"/>
            <a:ext cx="11268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Proposed Solution: AI-Powered Estimation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131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solution leverages existing CCTV camera feeds and IoT sensor data. We employ advanced Machine Learning models, including Convolutional Neural Networks for vehicle detection. Long Short-Term Memory networks enable sophisticated predictive analytics.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012394"/>
            <a:ext cx="6244709" cy="42726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7953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entire system operates on a cloud-native platform, ensuring scalable processing and data storage. An intuitive dashboard provides visual access to real-time and historical traffic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3058"/>
            <a:ext cx="8106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Skills &amp; Expertise Required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19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9288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Developing and deploying advanced machine learning models.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6519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 Development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99288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Core Python programming and web framework expertise.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for data analysis and preprocessing techniques.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Creating clear and impactful visual data representations.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Workflow: From Data to Decisions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ingests continuously from CCTV and IoT sensors, at 15 frames per second. AI processes this in real-time, achieving 98% object detection accuracy for vehicles. Predictive analytics forecasts traffic up to 60 minutes ahead with 90% confidence. A RESTful API ensures seamless integration with existing city traffic management systems.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4E787-61BC-4C09-98FB-E139CDC3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06" y="1315150"/>
            <a:ext cx="13774993" cy="6543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94DE0-6DF0-4DC3-9F6D-FA95920A68FA}"/>
              </a:ext>
            </a:extLst>
          </p:cNvPr>
          <p:cNvSpPr txBox="1"/>
          <p:nvPr/>
        </p:nvSpPr>
        <p:spPr>
          <a:xfrm>
            <a:off x="5220929" y="484153"/>
            <a:ext cx="3923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Input page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0877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22AD7-0C16-4A05-8041-2BB850B4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03" y="1253612"/>
            <a:ext cx="11946194" cy="6238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8732A6-56E4-4A79-994D-FF91D1BF9461}"/>
              </a:ext>
            </a:extLst>
          </p:cNvPr>
          <p:cNvSpPr txBox="1"/>
          <p:nvPr/>
        </p:nvSpPr>
        <p:spPr>
          <a:xfrm>
            <a:off x="5368413" y="353961"/>
            <a:ext cx="36599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Output page</a:t>
            </a:r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0956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649</Words>
  <Application>Microsoft Office PowerPoint</Application>
  <PresentationFormat>Custom</PresentationFormat>
  <Paragraphs>69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Arimo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mr cherry</dc:creator>
  <cp:lastModifiedBy>MR.CHERRY</cp:lastModifiedBy>
  <cp:revision>4</cp:revision>
  <dcterms:created xsi:type="dcterms:W3CDTF">2025-06-24T16:56:26Z</dcterms:created>
  <dcterms:modified xsi:type="dcterms:W3CDTF">2025-06-26T14:44:08Z</dcterms:modified>
</cp:coreProperties>
</file>